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ED6C6-EE7E-4225-99E4-172626EF92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FEEE4E-E0DE-47F8-93D0-0A01ECDC35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0E2DA-7B91-4B44-9306-2C2D30E4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D2008-6BD7-4FE1-9625-D486548E4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9E46E-0590-46D9-AB14-472FCFB0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31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E8FA4-F36D-42E1-B892-0A9D81350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F01161-1F93-4BAE-A607-2E64A3644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01E5D-5B58-4FEE-B4C7-EEACCCB1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1282C-27E7-4D46-AC5E-94EC4D65C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263D6-EEE6-442A-A53A-0B427772A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9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FAAE1-D56F-401F-A5BF-BCE9FA8CA1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0976FB-AC20-491A-B69F-CE22F576C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31CE1-0B53-4E8F-859D-49497BE4F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DA07B-20FB-4CF9-A076-09DB1FF4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BD39B-A8A1-4BC9-915B-20BFB78E7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84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3AB7-AD53-4B99-805D-1AA32248A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7AEA5-7F2D-46DD-ACEA-64A260844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4C248-BE5A-4185-A917-B094B59F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AC4FE-48AF-4D54-BD03-A29B2B0B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3AC3E-9653-49D8-991D-08513831A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01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81818-7BFF-4642-A51F-821DE1DE3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FBCEB-B4C2-43C3-A12B-DD9600B1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C0BC0-C3FF-4C8A-9B62-9A827E38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FB3E2-30A4-4987-966B-7946B968F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9AC25-5DDC-4BC0-846D-D9BC0557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1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9A685-6419-4BE5-BBA5-898C56EB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ACC18-4164-4B8A-B8DA-B360D928F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FC3A37-3B39-4B95-BF42-3644BFA5B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743A5-16A9-415F-88EB-229C636A2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24FAE-CFBD-45C9-B27C-A8D4EDAA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1775B-DA71-4A2A-80C5-641CF8511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2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7A1F5-5D67-4D7B-AD47-4721E93BC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020BE8-5F88-4F31-8D55-E7CE42F4B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B9F422-2C7B-4E71-AAEE-682F56053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CA6A8-9B7D-41D9-ADD0-DBDF0B5995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4E0D7F-4651-4BE1-B76D-62608D03F4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B88178-8BEB-4B7A-859B-D8EE12E3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F831EA-F2CD-4603-AB2E-4692B76C6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3B72A7-E0B7-4D27-910A-005EFC91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09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8C92C-4EB5-4621-AD1E-D6C44082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9C6A43-36A8-4D58-83FE-73BD56465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D25E6E-1799-459F-8731-B68AABD37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A01100-6C1E-42ED-9FEE-AB3578E4E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86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AD4C1-D915-4C6A-970F-248C8A47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A0EC1A-9D27-4A28-9B07-80F78D21E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8B0C3-597B-4356-9A09-B629921C3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5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BFBA6-17A9-4700-BE6D-B029782E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D6A3A-2CD0-48C2-A473-1B2556983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624274-2150-48BD-8C2D-36FA34D93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410BF-B238-46F5-B6A0-CBF0CB979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286EA0-8698-4E6D-A28B-EC11DEE1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4950C3-5803-48DF-A635-2222035D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53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C0B23-C5D5-4CBE-A366-3E0397B5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7A6758-DCAC-409F-A6A8-259FF5B2E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00DC1-101B-4963-84BC-17B8E486F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D1901-2F20-4F44-AEAC-9A8754DBA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5FAE1B-8FB1-452B-980C-EFD7CDE8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34A99-074D-47EC-8B38-A0ECDFAE1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25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F5165-3683-46C2-9105-AA6EFB8D5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D64C8-3BE9-4CF1-9B47-67BCFB316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1828D-17AF-413D-B5C5-37CA73560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B03D-D301-428A-9149-633CA3A01014}" type="datetimeFigureOut">
              <a:rPr lang="zh-CN" altLang="en-US" smtClean="0"/>
              <a:t>2022/7/7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4E7D4-BB7D-4DB9-9C42-CA87FADB1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8614A-C926-4B39-85AD-1C717CD9C8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1D58D-1CB4-4B6A-B665-74E111CBD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870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0C4BA8CE-50FA-8A7E-1D67-13F807BCFF03}"/>
              </a:ext>
            </a:extLst>
          </p:cNvPr>
          <p:cNvGrpSpPr/>
          <p:nvPr/>
        </p:nvGrpSpPr>
        <p:grpSpPr>
          <a:xfrm>
            <a:off x="1131216" y="1934852"/>
            <a:ext cx="9929568" cy="2948434"/>
            <a:chOff x="1131216" y="1934852"/>
            <a:chExt cx="9929568" cy="294843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35A7FA5B-0AC1-4A97-BA04-586C2AE93C22}"/>
                </a:ext>
              </a:extLst>
            </p:cNvPr>
            <p:cNvSpPr/>
            <p:nvPr/>
          </p:nvSpPr>
          <p:spPr>
            <a:xfrm>
              <a:off x="1131216" y="1934852"/>
              <a:ext cx="2409652" cy="294843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EC83934-DA94-49A6-9BCC-C357E2A4F181}"/>
                </a:ext>
              </a:extLst>
            </p:cNvPr>
            <p:cNvSpPr/>
            <p:nvPr/>
          </p:nvSpPr>
          <p:spPr>
            <a:xfrm>
              <a:off x="4891174" y="2694561"/>
              <a:ext cx="2409652" cy="218872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655CFB2-5437-4CCE-B5F5-97922B2E0C90}"/>
                </a:ext>
              </a:extLst>
            </p:cNvPr>
            <p:cNvSpPr/>
            <p:nvPr/>
          </p:nvSpPr>
          <p:spPr>
            <a:xfrm>
              <a:off x="8651132" y="3287948"/>
              <a:ext cx="2409652" cy="159533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635CC3-AF9C-45AA-B04C-26674F637505}"/>
                </a:ext>
              </a:extLst>
            </p:cNvPr>
            <p:cNvSpPr txBox="1"/>
            <p:nvPr/>
          </p:nvSpPr>
          <p:spPr>
            <a:xfrm>
              <a:off x="1332653" y="2164961"/>
              <a:ext cx="20067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INITIAL SEARCH ON SCOPUS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79F2BFF-F2DA-44EF-96F4-D25BC054EAF6}"/>
                </a:ext>
              </a:extLst>
            </p:cNvPr>
            <p:cNvSpPr txBox="1"/>
            <p:nvPr/>
          </p:nvSpPr>
          <p:spPr>
            <a:xfrm>
              <a:off x="1131216" y="3250314"/>
              <a:ext cx="248747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TITLE (warehouse) </a:t>
              </a:r>
            </a:p>
            <a:p>
              <a:r>
                <a:rPr lang="en-US" altLang="zh-CN" sz="1600" dirty="0">
                  <a:latin typeface="Times New Roman" panose="02020603050405020304" pitchFamily="18" charset="0"/>
                  <a:ea typeface="等线" panose="02010600030101010101" pitchFamily="2" charset="-122"/>
                </a:rPr>
                <a:t>      AND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NOT TITLE-ABS-KEY ("data warehouse")</a:t>
              </a:r>
              <a:endParaRPr lang="zh-CN" altLang="en-US" sz="1600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2A55BA8-104B-4451-A5BB-36023821921E}"/>
                </a:ext>
              </a:extLst>
            </p:cNvPr>
            <p:cNvCxnSpPr>
              <a:cxnSpLocks/>
            </p:cNvCxnSpPr>
            <p:nvPr/>
          </p:nvCxnSpPr>
          <p:spPr>
            <a:xfrm>
              <a:off x="3618689" y="4077508"/>
              <a:ext cx="117556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4EC4457-B37B-4D69-97A4-561600311F92}"/>
                </a:ext>
              </a:extLst>
            </p:cNvPr>
            <p:cNvCxnSpPr>
              <a:cxnSpLocks/>
            </p:cNvCxnSpPr>
            <p:nvPr/>
          </p:nvCxnSpPr>
          <p:spPr>
            <a:xfrm>
              <a:off x="7399506" y="4077508"/>
              <a:ext cx="116732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5D3FF13-ABBB-4699-BCF3-92C6677325F9}"/>
                </a:ext>
              </a:extLst>
            </p:cNvPr>
            <p:cNvSpPr txBox="1"/>
            <p:nvPr/>
          </p:nvSpPr>
          <p:spPr>
            <a:xfrm>
              <a:off x="8835824" y="3429000"/>
              <a:ext cx="2040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QUALITY FILTER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36024EA-1920-4BA0-A784-A7E8A8612242}"/>
                </a:ext>
              </a:extLst>
            </p:cNvPr>
            <p:cNvSpPr txBox="1"/>
            <p:nvPr/>
          </p:nvSpPr>
          <p:spPr>
            <a:xfrm>
              <a:off x="4891174" y="2880982"/>
              <a:ext cx="24096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RESEARCH RESULTS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59C814-761A-4B1D-8B66-8533406B8663}"/>
                </a:ext>
              </a:extLst>
            </p:cNvPr>
            <p:cNvSpPr txBox="1"/>
            <p:nvPr/>
          </p:nvSpPr>
          <p:spPr>
            <a:xfrm>
              <a:off x="4928681" y="3897522"/>
              <a:ext cx="23346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4402 documents extracted</a:t>
              </a:r>
              <a:endParaRPr lang="zh-CN" altLang="en-US" sz="16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515E73-367F-4328-B3BE-55FAE9D9A596}"/>
                </a:ext>
              </a:extLst>
            </p:cNvPr>
            <p:cNvSpPr txBox="1"/>
            <p:nvPr/>
          </p:nvSpPr>
          <p:spPr>
            <a:xfrm>
              <a:off x="8882973" y="3897522"/>
              <a:ext cx="19459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Select 890 papers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latin typeface="Times New Roman" panose="02020603050405020304" pitchFamily="18" charset="0"/>
                  <a:ea typeface="等线" panose="02010600030101010101" pitchFamily="2" charset="-122"/>
                </a:rPr>
                <a:t>Randomly sample 100 papers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3928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30</Words>
  <Application>Microsoft Office PowerPoint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YIBO</dc:creator>
  <cp:lastModifiedBy>LI YIBO</cp:lastModifiedBy>
  <cp:revision>3</cp:revision>
  <dcterms:created xsi:type="dcterms:W3CDTF">2021-04-21T20:31:39Z</dcterms:created>
  <dcterms:modified xsi:type="dcterms:W3CDTF">2022-07-06T19:33:01Z</dcterms:modified>
</cp:coreProperties>
</file>